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80"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99" autoAdjust="0"/>
    <p:restoredTop sz="94575" autoAdjust="0"/>
  </p:normalViewPr>
  <p:slideViewPr>
    <p:cSldViewPr snapToGrid="0">
      <p:cViewPr>
        <p:scale>
          <a:sx n="75" d="100"/>
          <a:sy n="75" d="100"/>
        </p:scale>
        <p:origin x="-2160"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D6F76F5D-2447-4A76-969B-CD1E2A095BB2}" type="slidenum">
              <a:rPr lang="en-US" altLang="en-US"/>
              <a:pPr/>
              <a:t>‹#›</a:t>
            </a:fld>
            <a:endParaRPr lang="en-US" altLang="en-US"/>
          </a:p>
        </p:txBody>
      </p:sp>
    </p:spTree>
    <p:extLst>
      <p:ext uri="{BB962C8B-B14F-4D97-AF65-F5344CB8AC3E}">
        <p14:creationId xmlns:p14="http://schemas.microsoft.com/office/powerpoint/2010/main" val="26509350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668830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74845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54631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370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61501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9930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824493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3187797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377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67607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2003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52400" y="685800"/>
            <a:ext cx="5867400" cy="1244600"/>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On July 5th in the area around Southlake, TX, there was great excitement.  Six different people reported to the police that they had seen Bigfoot, the large hairy creature sometimes seen but never captured.  The next day, twice as many people called the police, sure they had seen the creature.  Each day the police received twice as many calls as the day before.  After they got a total of more than 300 calls, the police took the phone off the hook!  On what day did the police receive their 300th call?</a:t>
            </a:r>
          </a:p>
        </p:txBody>
      </p:sp>
      <p:sp>
        <p:nvSpPr>
          <p:cNvPr id="35843" name="Text Box 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5241</TotalTime>
  <Words>106</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81</cp:revision>
  <cp:lastPrinted>2001-04-26T02:59:36Z</cp:lastPrinted>
  <dcterms:created xsi:type="dcterms:W3CDTF">2000-09-03T02:04:07Z</dcterms:created>
  <dcterms:modified xsi:type="dcterms:W3CDTF">2014-05-03T21:19:31Z</dcterms:modified>
</cp:coreProperties>
</file>